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8DE4F-C806-4E9F-BC45-18F0B04C3130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C3AC2-5267-47F5-A3ED-1EA3B6C7C1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886987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41697-DE47-4F57-847E-A0863710A5E7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D437F-8F99-4A02-BBE7-F80FF32A15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877370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71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940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93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466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048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221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814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618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60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dirty="0" smtClean="0"/>
              <a:t>THOU ARE CALLED - WAITING TIME IS OVER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0C9CBEB-1FFD-4282-9021-6BD564846381}" type="datetime1">
              <a:rPr lang="en-GB" smtClean="0"/>
              <a:t>09/06/2019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41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F067-55BE-49F3-9184-C3C57591B2CC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36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EC7C-A7D3-4EC0-82F6-EDA05E95C23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218740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EC7C-A7D3-4EC0-82F6-EDA05E95C23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852644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EC7C-A7D3-4EC0-82F6-EDA05E95C23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50292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EC7C-A7D3-4EC0-82F6-EDA05E95C23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8392044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EC7C-A7D3-4EC0-82F6-EDA05E95C23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40485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6DD0-3408-450B-BA73-080267554F1A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722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868F-A322-462D-AC53-193A1C6A37EF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82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57BF-360D-456C-88CB-0909E3820000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30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0A-2EDE-48D4-8104-79D62F4FBCB1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91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5B93-F1F5-471A-8162-3D34C69B7135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20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34601-9DDA-4019-8682-249AADE6DAEB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0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4BFF-EDD3-46B3-A809-CF84FB1DABD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0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B31D7-7A51-433D-A443-F8A8CEE1FCC4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52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B4BA-0DE2-4C0A-8BC2-669B706F7C81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7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CBF8-30EC-4794-A74D-A2BA40AA64DF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75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EC7C-A7D3-4EC0-82F6-EDA05E95C236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07761A-7452-4337-9F0E-09881F3CEE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8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0472"/>
            <a:ext cx="9144000" cy="658936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Thou Are Called– </a:t>
            </a:r>
            <a:r>
              <a:rPr lang="en-GB" sz="3200" b="1" dirty="0"/>
              <a:t>T</a:t>
            </a:r>
            <a:r>
              <a:rPr lang="en-GB" sz="3200" b="1" dirty="0" smtClean="0"/>
              <a:t>he </a:t>
            </a:r>
            <a:r>
              <a:rPr lang="en-GB" sz="3200" b="1" dirty="0"/>
              <a:t>W</a:t>
            </a:r>
            <a:r>
              <a:rPr lang="en-GB" sz="3200" b="1" dirty="0" smtClean="0"/>
              <a:t>aiting </a:t>
            </a:r>
            <a:r>
              <a:rPr lang="en-GB" sz="3200" b="1" dirty="0"/>
              <a:t>T</a:t>
            </a:r>
            <a:r>
              <a:rPr lang="en-GB" sz="3200" b="1" dirty="0" smtClean="0"/>
              <a:t>ime </a:t>
            </a:r>
            <a:r>
              <a:rPr lang="en-GB" sz="3200" b="1" dirty="0"/>
              <a:t>I</a:t>
            </a:r>
            <a:r>
              <a:rPr lang="en-GB" sz="3200" b="1" dirty="0" smtClean="0"/>
              <a:t>s </a:t>
            </a:r>
            <a:r>
              <a:rPr lang="en-GB" sz="3200" b="1" dirty="0"/>
              <a:t>O</a:t>
            </a:r>
            <a:r>
              <a:rPr lang="en-GB" sz="3200" b="1" dirty="0" smtClean="0"/>
              <a:t>ver’.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457" y="2303787"/>
            <a:ext cx="9144000" cy="364575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2600" dirty="0" smtClean="0"/>
              <a:t>LEARNING OUTCOMES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600" dirty="0" smtClean="0"/>
              <a:t>The world-wide stage: are you ready and equipped and what are the pre-requisite tools that we should possess?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600" dirty="0" smtClean="0"/>
              <a:t>Ministry preparation &amp; pulpit etiquette; is this important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600" dirty="0" smtClean="0"/>
              <a:t>What does it mean, ‘if anyone would come after me, must deny himself.?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600" dirty="0" smtClean="0"/>
              <a:t>Why is it important to ‘wait’ on God and how will I know the time is right</a:t>
            </a:r>
          </a:p>
          <a:p>
            <a:pPr algn="l"/>
            <a:endParaRPr lang="en-GB" dirty="0"/>
          </a:p>
          <a:p>
            <a:pPr algn="ctr"/>
            <a:r>
              <a:rPr lang="en-GB" dirty="0" smtClean="0"/>
              <a:t>Rom. 1:6 &amp; 8:28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1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11335" y="1551543"/>
            <a:ext cx="5783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Ex. 9:1-16 &amp; Deut. 28:1-14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128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6878"/>
            <a:ext cx="9144000" cy="665018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How </a:t>
            </a:r>
            <a:r>
              <a:rPr lang="en-GB" sz="2800" b="1" dirty="0"/>
              <a:t>will I know the time is right?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1278" y="866898"/>
            <a:ext cx="9646722" cy="5082639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anointing/unction is manifested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&amp; through you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; you and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will see and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know that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God is using you for that purpose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 you when God starts to use you, you and other will se the result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you try to undermine others to get position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are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ready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we can’t enjoy, support or work with others God is using we are not ready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we are angry, obnoxious, mean; not consistent in prayer, fasting, giving and forgiving, compassionate, we are not ready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we cause division, contention (Gal. 5:15; Col. 3:1-4),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are not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ready. 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we are not peaceful, hate people, not submissive (James 4:7) we are not ready (Heb. 13:7, 17, 24; 1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pet. 5:5).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9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0472"/>
            <a:ext cx="9144000" cy="377579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>Thou Are Called– </a:t>
            </a:r>
            <a:r>
              <a:rPr lang="en-GB" sz="3200" b="1" dirty="0"/>
              <a:t>T</a:t>
            </a:r>
            <a:r>
              <a:rPr lang="en-GB" sz="3200" b="1" dirty="0" smtClean="0"/>
              <a:t>he </a:t>
            </a:r>
            <a:r>
              <a:rPr lang="en-GB" sz="3200" b="1" dirty="0"/>
              <a:t>W</a:t>
            </a:r>
            <a:r>
              <a:rPr lang="en-GB" sz="3200" b="1" dirty="0" smtClean="0"/>
              <a:t>aiting </a:t>
            </a:r>
            <a:r>
              <a:rPr lang="en-GB" sz="3200" b="1" dirty="0"/>
              <a:t>T</a:t>
            </a:r>
            <a:r>
              <a:rPr lang="en-GB" sz="3200" b="1" dirty="0" smtClean="0"/>
              <a:t>ime </a:t>
            </a:r>
            <a:r>
              <a:rPr lang="en-GB" sz="3200" b="1" dirty="0"/>
              <a:t>I</a:t>
            </a:r>
            <a:r>
              <a:rPr lang="en-GB" sz="3200" b="1" dirty="0" smtClean="0"/>
              <a:t>s </a:t>
            </a:r>
            <a:r>
              <a:rPr lang="en-GB" sz="3200" b="1" dirty="0"/>
              <a:t>O</a:t>
            </a:r>
            <a:r>
              <a:rPr lang="en-GB" sz="3200" b="1" dirty="0" smtClean="0"/>
              <a:t>ver’.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457" y="1710047"/>
            <a:ext cx="9144000" cy="4239491"/>
          </a:xfrm>
        </p:spPr>
        <p:txBody>
          <a:bodyPr>
            <a:noAutofit/>
          </a:bodyPr>
          <a:lstStyle/>
          <a:p>
            <a:pPr algn="l"/>
            <a:r>
              <a:rPr lang="en-GB" sz="2000" b="1" dirty="0" smtClean="0"/>
              <a:t>Definition of Call, called &amp; calling in context: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Israel summoned or invited to serve/worship God (Exodus 5:1; 7:16; 8:1, 20-21; </a:t>
            </a:r>
            <a:r>
              <a:rPr lang="en-GB" sz="2000" b="1" dirty="0" smtClean="0"/>
              <a:t>9:1, 13, </a:t>
            </a:r>
            <a:r>
              <a:rPr lang="en-GB" sz="2000" dirty="0" smtClean="0"/>
              <a:t>&amp; 10:3-4) i.e. leave Egypt &amp; follow God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Called in Deut. 28:10 </a:t>
            </a:r>
            <a:r>
              <a:rPr lang="en-GB" sz="2000" dirty="0"/>
              <a:t>(</a:t>
            </a:r>
            <a:r>
              <a:rPr lang="en-GB" sz="2000" dirty="0" smtClean="0"/>
              <a:t>Heb. Qara) i.e. called to bear God’s name (Ex 6:3; 20:7) i.e. Yahweh’s people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Called (Grk. Kletos from Kaleo) i.e. called &amp; appointed an office vocation/work (Rom. 1:1;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Cor. 1:1; </a:t>
            </a:r>
            <a:r>
              <a:rPr lang="en-GB" sz="2000" b="1" dirty="0" smtClean="0"/>
              <a:t>7:21-24</a:t>
            </a:r>
            <a:r>
              <a:rPr lang="en-GB" sz="2000" dirty="0" smtClean="0"/>
              <a:t>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sz="2000" dirty="0" smtClean="0"/>
              <a:t>To conformed to God’s purpose of our election (Rom. 1:6-7; 8:28;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Cor. 1-2, 24).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sz="2000" dirty="0" smtClean="0"/>
              <a:t>Called to benefit from redemption/salvation &amp; practice in time + future promises (Phil. 3:14;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Thess. 1:10-12;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Pt. 3-10;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Tim 1:9; Heb. 3:1; Eph. 4:1-4).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2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11335" y="1206110"/>
            <a:ext cx="5747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Ex. 9:1-16 &amp; Deut. 28:1-14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3150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7512"/>
            <a:ext cx="9144000" cy="56696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>Thou Are Called– </a:t>
            </a:r>
            <a:r>
              <a:rPr lang="en-GB" sz="3200" b="1" dirty="0"/>
              <a:t>T</a:t>
            </a:r>
            <a:r>
              <a:rPr lang="en-GB" sz="3200" b="1" dirty="0" smtClean="0"/>
              <a:t>he </a:t>
            </a:r>
            <a:r>
              <a:rPr lang="en-GB" sz="3200" b="1" dirty="0"/>
              <a:t>W</a:t>
            </a:r>
            <a:r>
              <a:rPr lang="en-GB" sz="3200" b="1" dirty="0" smtClean="0"/>
              <a:t>aiting </a:t>
            </a:r>
            <a:r>
              <a:rPr lang="en-GB" sz="3200" b="1" dirty="0"/>
              <a:t>T</a:t>
            </a:r>
            <a:r>
              <a:rPr lang="en-GB" sz="3200" b="1" dirty="0" smtClean="0"/>
              <a:t>ime </a:t>
            </a:r>
            <a:r>
              <a:rPr lang="en-GB" sz="3200" b="1" dirty="0"/>
              <a:t>I</a:t>
            </a:r>
            <a:r>
              <a:rPr lang="en-GB" sz="3200" b="1" dirty="0" smtClean="0"/>
              <a:t>s </a:t>
            </a:r>
            <a:r>
              <a:rPr lang="en-GB" sz="3200" b="1" dirty="0"/>
              <a:t>O</a:t>
            </a:r>
            <a:r>
              <a:rPr lang="en-GB" sz="3200" b="1" dirty="0" smtClean="0"/>
              <a:t>ver’.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457" y="1175658"/>
            <a:ext cx="9144000" cy="4773882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000" b="1" dirty="0" smtClean="0"/>
              <a:t>Definition of Wait in context: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Heb. sharath </a:t>
            </a:r>
            <a:r>
              <a:rPr lang="en-GB" sz="2000" b="1" dirty="0" smtClean="0"/>
              <a:t>i.e. </a:t>
            </a:r>
            <a:r>
              <a:rPr lang="en-GB" sz="2000" dirty="0" smtClean="0"/>
              <a:t>to serve/minister/attendant waiting (2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Chon 17:19)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Heb. Qawah i.e. patiently</a:t>
            </a:r>
            <a:r>
              <a:rPr lang="en-GB" sz="2000" dirty="0"/>
              <a:t> </a:t>
            </a:r>
            <a:r>
              <a:rPr lang="en-GB" sz="2000" dirty="0" smtClean="0"/>
              <a:t>or enduringly trusting God</a:t>
            </a:r>
            <a:r>
              <a:rPr lang="en-GB" sz="2000" dirty="0"/>
              <a:t> </a:t>
            </a:r>
            <a:r>
              <a:rPr lang="en-GB" sz="2000" dirty="0" smtClean="0"/>
              <a:t>(Psalm 27: 14)</a:t>
            </a: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Patiently live one’s vocation in times of adversities &amp; hope (Pro 20:22)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Patient completion of training for vocation (Luke 2:25; Rom. 12: 7; 8:19, 23, 25; Gal. 5:5)</a:t>
            </a: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L</a:t>
            </a:r>
            <a:r>
              <a:rPr lang="en-GB" sz="2000" dirty="0" smtClean="0"/>
              <a:t>iving vocationally whilst awaiting our redemption from time (Rom 8:23;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Cor. 1:7-8; Phil. 3:20-21; Heb. 9:27-28)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sz="2000" dirty="0" smtClean="0"/>
              <a:t>We must wait patiently, doing the will of God: e.g. during training, ministering etc. </a:t>
            </a:r>
            <a:r>
              <a:rPr lang="en-GB" sz="2000" dirty="0"/>
              <a:t>(</a:t>
            </a:r>
            <a:r>
              <a:rPr lang="en-GB" sz="2000" dirty="0" smtClean="0"/>
              <a:t>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Thess. 1:9-10)   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sz="2000" dirty="0" smtClean="0"/>
              <a:t>Wait with confident expectancy; wait in fasting and prayer; &amp; wait loving God and people unconditionally.  </a:t>
            </a:r>
          </a:p>
          <a:p>
            <a:r>
              <a:rPr lang="en-GB" sz="2000" b="1" dirty="0" smtClean="0"/>
              <a:t>IS WAITING TIME OVER? IT IS CONTEXUAL? WHAT ARE WE WAITNG FOR?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46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7513"/>
            <a:ext cx="9144000" cy="249382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Ready for The </a:t>
            </a:r>
            <a:r>
              <a:rPr lang="en-GB" sz="2800" b="1" dirty="0"/>
              <a:t>world-wide </a:t>
            </a:r>
            <a:r>
              <a:rPr lang="en-GB" sz="2800" b="1" dirty="0" smtClean="0"/>
              <a:t>stage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151" y="783770"/>
            <a:ext cx="9559636" cy="5572580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A</a:t>
            </a:r>
            <a:r>
              <a:rPr lang="en-GB" b="1" dirty="0" smtClean="0"/>
              <a:t>re </a:t>
            </a:r>
            <a:r>
              <a:rPr lang="en-GB" b="1" dirty="0"/>
              <a:t>you ready and equipped and what are the pre-requisite tools that we </a:t>
            </a:r>
            <a:r>
              <a:rPr lang="en-GB" b="1" dirty="0" smtClean="0"/>
              <a:t>MUST possess?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This is the calling, vocation or work of the corporate Church i.e. evangelism (Mat. 26:13; 28:19-20; Mrk 16:15; Luke 24:47; Acts 1:8);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Local Churches must evangelise &amp; contribute to world evangelism 2</a:t>
            </a:r>
            <a:r>
              <a:rPr lang="en-GB" baseline="30000" dirty="0" smtClean="0"/>
              <a:t>nd</a:t>
            </a:r>
            <a:r>
              <a:rPr lang="en-GB" dirty="0" smtClean="0"/>
              <a:t>  Tim. 4:5;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Evangelist is one of the fivefold ministry locally &amp; corporately Acts 21:8; Eph. 4:11; Ministry gifts &amp; maturity empowers external and internal vocation</a:t>
            </a:r>
          </a:p>
          <a:p>
            <a:pPr algn="l"/>
            <a:r>
              <a:rPr lang="en-GB" b="1" dirty="0" smtClean="0"/>
              <a:t>World stage ministry speaks to apostleship &amp; missionary work: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Must be called (Heb. 3:1) &amp; regenerated (Acts 1:8; Tit 3:5);  &amp; appointed (2</a:t>
            </a:r>
            <a:r>
              <a:rPr lang="en-GB" baseline="30000" dirty="0" smtClean="0"/>
              <a:t>nd</a:t>
            </a:r>
            <a:r>
              <a:rPr lang="en-GB" dirty="0" smtClean="0"/>
              <a:t> </a:t>
            </a:r>
            <a:r>
              <a:rPr lang="en-GB" dirty="0"/>
              <a:t>Tim </a:t>
            </a:r>
            <a:r>
              <a:rPr lang="en-GB" dirty="0" smtClean="0"/>
              <a:t>1:11);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Must be trained e.g. 12 Apostles &amp; Paul (Gal. 1:18; Acts 13: 2-4) &amp; sent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We must have </a:t>
            </a:r>
            <a:r>
              <a:rPr lang="en-GB" dirty="0"/>
              <a:t>evidence of apostleship: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Cor. 12:12</a:t>
            </a:r>
            <a:endParaRPr lang="en-GB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All must be a living epistle &amp; read of all men (2</a:t>
            </a:r>
            <a:r>
              <a:rPr lang="en-GB" baseline="30000" dirty="0" smtClean="0"/>
              <a:t>nd</a:t>
            </a:r>
            <a:r>
              <a:rPr lang="en-GB" dirty="0" smtClean="0"/>
              <a:t> Cor. 3:2; 1</a:t>
            </a:r>
            <a:r>
              <a:rPr lang="en-GB" baseline="30000" dirty="0" smtClean="0"/>
              <a:t>st</a:t>
            </a:r>
            <a:r>
              <a:rPr lang="en-GB" dirty="0" smtClean="0"/>
              <a:t> peter 3:15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Our light must shine in the world: Mat 5:16; 1</a:t>
            </a:r>
            <a:r>
              <a:rPr lang="en-GB" baseline="30000" dirty="0" smtClean="0"/>
              <a:t>st</a:t>
            </a:r>
            <a:r>
              <a:rPr lang="en-GB" dirty="0" smtClean="0"/>
              <a:t> Peter 2:9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83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005"/>
            <a:ext cx="9144000" cy="48689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Is Ministry Preparation Important? 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151" y="783770"/>
            <a:ext cx="9559636" cy="557258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Jacob was sovereignly elected &amp; called by God (Gen. 25:23; Rom. 9:10-13):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Jacob’s 20 years + preparation transformed, changed his character &amp; name (Gen. 32: 24-30).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His life experiences, trials &amp; encounters with God changed him &amp; fit him for Divine purpose (Hosea 12:3-4); </a:t>
            </a:r>
          </a:p>
          <a:p>
            <a:pPr algn="l"/>
            <a:r>
              <a:rPr lang="en-GB" dirty="0" smtClean="0"/>
              <a:t>Moses was prepared for 80 years to deliver Israel and shepherded them for 40 years; he was a deliverer, judge, mediator, prophet &amp; writer</a:t>
            </a:r>
            <a:endParaRPr lang="en-GB" dirty="0"/>
          </a:p>
          <a:p>
            <a:pPr algn="l"/>
            <a:r>
              <a:rPr lang="en-GB" dirty="0" smtClean="0"/>
              <a:t>Jesus was prepared for 30 years + 40 days for 3.5 years ministry</a:t>
            </a:r>
          </a:p>
          <a:p>
            <a:pPr algn="l"/>
            <a:r>
              <a:rPr lang="en-GB" dirty="0" smtClean="0"/>
              <a:t>The 12 Apostles &amp; Paul were called and trained for 4yrs + 40days for ministry.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Paul was called, trained, initially 3 years + 13 before 1</a:t>
            </a:r>
            <a:r>
              <a:rPr lang="en-GB" baseline="30000" dirty="0" smtClean="0"/>
              <a:t>st</a:t>
            </a:r>
            <a:r>
              <a:rPr lang="en-GB" dirty="0" smtClean="0"/>
              <a:t> missionary work (Gal. 1:1, 15-18; 2:1; Acts 13:1-4)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Paul trained Timothy (Acts 16: 1-3; 1</a:t>
            </a:r>
            <a:r>
              <a:rPr lang="en-GB" baseline="30000" dirty="0" smtClean="0"/>
              <a:t>st</a:t>
            </a:r>
            <a:r>
              <a:rPr lang="en-GB" dirty="0" smtClean="0"/>
              <a:t> Tim. 2:1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We must be called, trained before appointed to do the work (1</a:t>
            </a:r>
            <a:r>
              <a:rPr lang="en-GB" baseline="30000" dirty="0" smtClean="0"/>
              <a:t>st</a:t>
            </a:r>
            <a:r>
              <a:rPr lang="en-GB" dirty="0" smtClean="0"/>
              <a:t> Tim. 3:1-10). 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 smtClean="0"/>
              <a:t>No novice should be appointed. </a:t>
            </a:r>
          </a:p>
          <a:p>
            <a:pPr algn="l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60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005"/>
            <a:ext cx="9144000" cy="48689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Is Pulpit Etiquette Important?  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151" y="783770"/>
            <a:ext cx="9559636" cy="557258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D</a:t>
            </a:r>
            <a:r>
              <a:rPr lang="en-GB" b="1" dirty="0" smtClean="0"/>
              <a:t>o  We </a:t>
            </a:r>
            <a:r>
              <a:rPr lang="en-GB" b="1" dirty="0" smtClean="0"/>
              <a:t>have a standardised policy &amp; procedure:  </a:t>
            </a:r>
            <a:r>
              <a:rPr lang="en-GB" dirty="0" smtClean="0"/>
              <a:t>Discuss/explore</a:t>
            </a:r>
          </a:p>
          <a:p>
            <a:pPr algn="l"/>
            <a:r>
              <a:rPr lang="en-GB" dirty="0" smtClean="0"/>
              <a:t>We are </a:t>
            </a:r>
            <a:r>
              <a:rPr lang="en-GB" dirty="0"/>
              <a:t>under constant </a:t>
            </a:r>
            <a:r>
              <a:rPr lang="en-GB" dirty="0" smtClean="0"/>
              <a:t>observance; we either encourage or discourage, offend or detract </a:t>
            </a:r>
            <a:r>
              <a:rPr lang="en-GB" dirty="0"/>
              <a:t>from the service.</a:t>
            </a:r>
          </a:p>
          <a:p>
            <a:pPr algn="l"/>
            <a:r>
              <a:rPr lang="en-GB" b="1" dirty="0" smtClean="0"/>
              <a:t>A few pointers, not exhaustive: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b="1" dirty="0" smtClean="0"/>
              <a:t>Dress </a:t>
            </a:r>
            <a:r>
              <a:rPr lang="en-GB" b="1" dirty="0" smtClean="0"/>
              <a:t>Code: </a:t>
            </a:r>
            <a:r>
              <a:rPr lang="en-GB" dirty="0" smtClean="0"/>
              <a:t>find out clerical dress code required for occasions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b="1" dirty="0" smtClean="0"/>
              <a:t>Know Seating arrangements: </a:t>
            </a:r>
            <a:r>
              <a:rPr lang="en-GB" dirty="0" smtClean="0"/>
              <a:t>always take the lower seat – let other promote you. </a:t>
            </a:r>
            <a:endParaRPr lang="en-GB" dirty="0"/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b="1" dirty="0"/>
              <a:t>Addressing </a:t>
            </a:r>
            <a:r>
              <a:rPr lang="en-GB" b="1" dirty="0" smtClean="0"/>
              <a:t>Church: </a:t>
            </a:r>
            <a:r>
              <a:rPr lang="en-GB" dirty="0" smtClean="0"/>
              <a:t>Bishop before Doctorate  </a:t>
            </a:r>
            <a:endParaRPr lang="en-GB" dirty="0"/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b="1" dirty="0" smtClean="0"/>
              <a:t>Speaking: </a:t>
            </a:r>
            <a:r>
              <a:rPr lang="en-GB" dirty="0" smtClean="0"/>
              <a:t>Find out Time limited; use simple words; always define terms </a:t>
            </a:r>
          </a:p>
          <a:p>
            <a:pPr algn="l"/>
            <a:r>
              <a:rPr lang="en-GB" dirty="0" smtClean="0"/>
              <a:t>We must ensure that the ethics (rules of conduct)  </a:t>
            </a:r>
            <a:r>
              <a:rPr lang="en-GB" dirty="0"/>
              <a:t>manners, and procedures we follow in our church services </a:t>
            </a:r>
            <a:r>
              <a:rPr lang="en-GB" dirty="0" smtClean="0"/>
              <a:t>exalt </a:t>
            </a:r>
            <a:r>
              <a:rPr lang="en-GB" dirty="0"/>
              <a:t>Christ and do credit to His </a:t>
            </a:r>
            <a:r>
              <a:rPr lang="en-GB" dirty="0" smtClean="0"/>
              <a:t>name.</a:t>
            </a:r>
          </a:p>
          <a:p>
            <a:pPr algn="l"/>
            <a:r>
              <a:rPr lang="en-GB" dirty="0" smtClean="0"/>
              <a:t>Avoid movements during teaching/preaching/ praying etc. E.g. passing water, </a:t>
            </a:r>
          </a:p>
          <a:p>
            <a:pPr algn="l"/>
            <a:r>
              <a:rPr lang="en-GB" dirty="0" smtClean="0"/>
              <a:t>Follow the moderator/speakers etc. </a:t>
            </a:r>
          </a:p>
          <a:p>
            <a:pPr algn="l"/>
            <a:r>
              <a:rPr lang="en-GB" dirty="0" smtClean="0"/>
              <a:t>Support moderator/speakers/prayer etc. </a:t>
            </a:r>
          </a:p>
          <a:p>
            <a:pPr algn="l"/>
            <a:r>
              <a:rPr lang="en-GB" b="1" dirty="0" smtClean="0"/>
              <a:t>Discuss dos and don’ts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4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005"/>
            <a:ext cx="9144000" cy="48689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Is Pulpit Etiquette Important?  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774" y="581890"/>
            <a:ext cx="9789226" cy="5367648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Discuss dos and don’ts </a:t>
            </a:r>
            <a:r>
              <a:rPr lang="en-GB" sz="2000" b="1" dirty="0" smtClean="0"/>
              <a:t>from the Pulpit:</a:t>
            </a:r>
            <a:endParaRPr lang="en-GB" sz="2000" b="1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sz="2000" dirty="0" smtClean="0"/>
              <a:t>Do speak graciously, the truth in love, words seasoned with salt (Luke 4:22; Col. 4:6; Eph. 4:15). </a:t>
            </a:r>
            <a:endParaRPr lang="en-GB" sz="20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sz="2000" b="1" dirty="0" smtClean="0"/>
              <a:t>Anger</a:t>
            </a:r>
            <a:r>
              <a:rPr lang="en-GB" sz="2000" dirty="0" smtClean="0"/>
              <a:t> </a:t>
            </a:r>
            <a:r>
              <a:rPr lang="en-GB" sz="2000" dirty="0"/>
              <a:t>is perhaps the most toxic and volatile </a:t>
            </a:r>
            <a:r>
              <a:rPr lang="en-GB" sz="2000" dirty="0" smtClean="0"/>
              <a:t>behaviour </a:t>
            </a:r>
            <a:r>
              <a:rPr lang="en-GB" sz="2000" dirty="0"/>
              <a:t>a preacher can </a:t>
            </a:r>
            <a:r>
              <a:rPr lang="en-GB" sz="2000" dirty="0" smtClean="0"/>
              <a:t>exhibit</a:t>
            </a:r>
            <a:r>
              <a:rPr lang="en-GB" sz="2000" dirty="0"/>
              <a:t> </a:t>
            </a:r>
            <a:r>
              <a:rPr lang="en-GB" sz="2000" dirty="0" smtClean="0"/>
              <a:t>– Eph. </a:t>
            </a:r>
            <a:r>
              <a:rPr lang="en-GB" sz="2000" dirty="0"/>
              <a:t>4:31. An angry rant </a:t>
            </a:r>
            <a:r>
              <a:rPr lang="en-GB" sz="2000" dirty="0" smtClean="0"/>
              <a:t>can </a:t>
            </a:r>
            <a:r>
              <a:rPr lang="en-GB" sz="2000" dirty="0"/>
              <a:t>be misinterpreted as passion or </a:t>
            </a:r>
            <a:r>
              <a:rPr lang="en-GB" sz="2000" dirty="0" smtClean="0"/>
              <a:t>zeal.</a:t>
            </a:r>
            <a:endParaRPr lang="en-GB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b="1" dirty="0" smtClean="0"/>
              <a:t>Pride &amp; arrogance </a:t>
            </a:r>
            <a:r>
              <a:rPr lang="en-GB" sz="2000" dirty="0" smtClean="0"/>
              <a:t>(Prov. 16:18): </a:t>
            </a:r>
            <a:r>
              <a:rPr lang="en-GB" sz="2000" dirty="0"/>
              <a:t>Boasting </a:t>
            </a:r>
            <a:r>
              <a:rPr lang="en-GB" sz="2000" dirty="0" smtClean="0"/>
              <a:t>i.e. ones achievements, </a:t>
            </a:r>
            <a:r>
              <a:rPr lang="en-GB" sz="2000" dirty="0"/>
              <a:t>education </a:t>
            </a:r>
            <a:r>
              <a:rPr lang="en-GB" sz="2000" dirty="0" smtClean="0"/>
              <a:t>family can</a:t>
            </a:r>
            <a:r>
              <a:rPr lang="en-GB" sz="2000" dirty="0"/>
              <a:t> also be a form of arrogance</a:t>
            </a:r>
            <a:r>
              <a:rPr lang="en-GB" sz="2000" dirty="0" smtClean="0"/>
              <a:t>. Give God the glory in the pulpit.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b="1" dirty="0" smtClean="0"/>
              <a:t>Sarcasm: </a:t>
            </a:r>
            <a:r>
              <a:rPr lang="en-GB" sz="2000" dirty="0" smtClean="0"/>
              <a:t>being two-tongued i.e. saying one thing but mean another; its used to mock or convey contempt, scorn (2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Cor. 1:17). Its discouraging.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dirty="0"/>
              <a:t>Shaming is a </a:t>
            </a:r>
            <a:r>
              <a:rPr lang="en-GB" sz="2000" dirty="0" smtClean="0"/>
              <a:t>misappropriation </a:t>
            </a:r>
            <a:r>
              <a:rPr lang="en-GB" sz="2000" dirty="0"/>
              <a:t>of spiritual </a:t>
            </a:r>
            <a:r>
              <a:rPr lang="en-GB" sz="2000" dirty="0" smtClean="0"/>
              <a:t>authority: don’t </a:t>
            </a:r>
            <a:r>
              <a:rPr lang="en-GB" sz="2000" dirty="0"/>
              <a:t>humiliate people </a:t>
            </a:r>
            <a:r>
              <a:rPr lang="en-GB" sz="2000" dirty="0" smtClean="0"/>
              <a:t>from </a:t>
            </a:r>
            <a:r>
              <a:rPr lang="en-GB" sz="2000" dirty="0"/>
              <a:t>pulpit. </a:t>
            </a:r>
            <a:endParaRPr lang="en-GB" sz="2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b="1" dirty="0" smtClean="0"/>
              <a:t>Passivity:</a:t>
            </a:r>
            <a:r>
              <a:rPr lang="en-GB" sz="2000" dirty="0"/>
              <a:t> </a:t>
            </a:r>
            <a:r>
              <a:rPr lang="en-GB" sz="2000" dirty="0" smtClean="0"/>
              <a:t>Minister refuses </a:t>
            </a:r>
            <a:r>
              <a:rPr lang="en-GB" sz="2000" dirty="0"/>
              <a:t>to affirm Scripture as </a:t>
            </a:r>
            <a:r>
              <a:rPr lang="en-GB" sz="2000" dirty="0" smtClean="0"/>
              <a:t>true &amp; </a:t>
            </a:r>
            <a:r>
              <a:rPr lang="en-GB" sz="2000" dirty="0"/>
              <a:t>boldly </a:t>
            </a:r>
            <a:r>
              <a:rPr lang="en-GB" sz="2000" dirty="0" smtClean="0"/>
              <a:t>teach/preach/correct error is passive. E.g. non practice of Lord’s Supper </a:t>
            </a:r>
            <a:endParaRPr lang="en-GB" sz="20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704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005"/>
            <a:ext cx="9144000" cy="48689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What it Means to Follow Jesus 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364" y="581890"/>
            <a:ext cx="9559636" cy="5367648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 said, if any man will come after me (Mat 4:19) i.e. to follow: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Deny, zero rate, exit ourselves i.e. die before we can follow (Mat 16:24);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Means to Seek or peruse  God for maturity (Mat. 6:33) so we can Christ minister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(Luke 14:26-27, 33). 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are to imitate Christ or acquire His image  (Phil 3:12; 1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Cor. 15:49; 1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Pet. 2:21</a:t>
            </a:r>
          </a:p>
          <a:p>
            <a:pPr algn="l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Follow or pattern godly leaders who follow Christ (1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Cor. 11:1; Heb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13:7):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Maturity speaks of doing good works – 2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im. 3:17; Tit 2:7, 14.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Minister must read &amp; study: 1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Tim. 4:13; 1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Thess. 4:11; 2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Tim. 2:15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keep God’s commandments requires sacrifice (Pro. 7:2; John 14:15; 15:10; Gal. 5:14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Its to love God, his people, including those who hate us (Mat 5:44-46; 1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John; 4:20 5:2-3; 2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Jon 1:5-6);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Leaders prove love by feeding Christ’ Lambs &amp; Sheep (John 21:15-17; Acts 20:28-31)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92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6878"/>
            <a:ext cx="9144000" cy="665018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Why </a:t>
            </a:r>
            <a:r>
              <a:rPr lang="en-GB" sz="2800" b="1" dirty="0"/>
              <a:t>is it important to ‘wait’ on God</a:t>
            </a:r>
            <a:r>
              <a:rPr lang="en-GB" sz="2800" dirty="0" smtClean="0"/>
              <a:t>?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1278" y="866898"/>
            <a:ext cx="9646722" cy="508263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are unable to direct our steps (Jer. 10:23).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Our righteousness is a filthy rags (Psa 14:3; Isa 64:6).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Saul selfishly failed to Wait on God, disobeyed His voice &amp; lost the anointing &amp; kingdom (1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Sam 13: 5-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8-14;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15:13-23).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Without Jesus we can do nothing (John 15:5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apostles and believers had to wait 10 days for the Holy Spirit to come (Acts 1:4);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must wait on our anointing and appointed to serve (Rom. 12: 7)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must wait for what God promised us in time and after (Rom. 8:25; 1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Thess. 1:10).</a:t>
            </a:r>
          </a:p>
          <a:p>
            <a:pPr algn="l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6A91-EB56-4A02-88A7-483CE8359513}" type="datetime1">
              <a:rPr lang="en-GB" smtClean="0"/>
              <a:t>09/06/2019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SONS OF ISACCHAR CONFERENCE – 1</a:t>
            </a:r>
            <a:r>
              <a:rPr lang="en-GB" baseline="30000" dirty="0" smtClean="0"/>
              <a:t>ST</a:t>
            </a:r>
            <a:r>
              <a:rPr lang="en-GB" dirty="0" smtClean="0"/>
              <a:t> JUNE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61A-7452-4337-9F0E-09881F3CEEDD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8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1355</TotalTime>
  <Words>1699</Words>
  <Application>Microsoft Office PowerPoint</Application>
  <PresentationFormat>Widescreen</PresentationFormat>
  <Paragraphs>151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Facet</vt:lpstr>
      <vt:lpstr>Thou Are Called– The Waiting Time Is Over’.</vt:lpstr>
      <vt:lpstr>Thou Are Called– The Waiting Time Is Over’.</vt:lpstr>
      <vt:lpstr>Thou Are Called– The Waiting Time Is Over’.</vt:lpstr>
      <vt:lpstr>Ready for The world-wide stage</vt:lpstr>
      <vt:lpstr>Is Ministry Preparation Important? </vt:lpstr>
      <vt:lpstr>Is Pulpit Etiquette Important?  </vt:lpstr>
      <vt:lpstr>Is Pulpit Etiquette Important?  </vt:lpstr>
      <vt:lpstr>What it Means to Follow Jesus </vt:lpstr>
      <vt:lpstr>  Why is it important to ‘wait’ on God?</vt:lpstr>
      <vt:lpstr>  How will I know the time is right?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 ARE CALLED</dc:title>
  <dc:creator>Denson Lewin</dc:creator>
  <cp:lastModifiedBy>Denson Lewin</cp:lastModifiedBy>
  <cp:revision>65</cp:revision>
  <cp:lastPrinted>2019-05-31T19:29:45Z</cp:lastPrinted>
  <dcterms:created xsi:type="dcterms:W3CDTF">2019-05-24T21:03:20Z</dcterms:created>
  <dcterms:modified xsi:type="dcterms:W3CDTF">2019-06-09T21:31:37Z</dcterms:modified>
</cp:coreProperties>
</file>